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4" r:id="rId4"/>
    <p:sldId id="259" r:id="rId5"/>
    <p:sldId id="260" r:id="rId6"/>
    <p:sldId id="257" r:id="rId7"/>
    <p:sldId id="266" r:id="rId8"/>
    <p:sldId id="261" r:id="rId9"/>
    <p:sldId id="265" r:id="rId10"/>
    <p:sldId id="262" r:id="rId11"/>
    <p:sldId id="263" r:id="rId12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E4BE"/>
    <a:srgbClr val="1D3E14"/>
    <a:srgbClr val="082E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D431D4-2275-0017-C678-1C40D63BCE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218A7A1-A554-DC1C-A2E1-B85A2EE5D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CA5A27-0064-55A1-4E28-A818D5C47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CF80CA-AD9E-0455-92AF-6A29B4508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3E214A-B5A4-27C2-07F4-C881569E8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36793372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D625E6-273D-7CBD-B49F-83433A98C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F93E93D-F742-CB5E-1408-3F8317234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4710BA-8AC8-CC9B-115E-4BEC33FE2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06963F-2B85-6679-69EA-86C575294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B26B53-F27C-E82C-640C-F474CAE4E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52614871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2B8B24A-9D51-448A-424D-CACB7FC63A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7F2EFB4-86B1-8CF9-A46A-B252C4316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8192692-3046-19E2-F394-7748481CF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E18460-1F56-1532-064F-BA4173C1F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859045-95CF-EC99-157D-6A08551CC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9077167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A6F357-4F1F-4890-EA55-83FE98094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FFEDF5-5AB3-DB8B-CB72-EA2990658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CE91B7-4DD5-BC82-E393-5382F583F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632912-7810-8EF1-7513-CFA857F9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B88609-2D99-3421-16A6-C827DE878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62521764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8589EC-58BE-8E26-F036-62985DA70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F7B18B9-3454-80F6-7464-EA1774066F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EEAA81-481E-04DE-3AC3-6CFCF7565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065333-86A6-7C0C-C7C9-3CE7D9EB8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CCFB1C-B2EE-FA24-B932-7E3CA5BE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74706555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2BDFFC-03B9-8AE1-5271-6FA6A1457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AE7484-36B7-F031-B37A-7CDC26C818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C1C04C7-CBEF-3488-25EE-683728DC9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03059B6-FF33-AFDA-55D3-E0E2B95E6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057788A-E083-1EFA-FF75-305684577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00EA587-5606-1179-BA15-56A98B15D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5355689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BB3120-2648-F363-52D0-D1D77F56E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0DD7C4-0BF3-CEFC-3DA5-DC361B0EE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C203D8B-F82D-1A2D-4BEA-95EEC66EE5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7A2AF3C-D514-4157-EFB3-941D6793B8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C536B02-E5AC-21B8-3BB6-DEC57A3034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DB28FEC-91E1-2F71-B43C-A93B860C9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663E81A-A23E-7F54-D735-FC9C6482B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318E297-F5A1-3433-1704-B92179AD5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82834277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35D5C1-9C20-398D-F660-23EBDE7C5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75D784A-D79F-B598-A294-2EFC26CFC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14494E8-F28C-68F6-2EDA-C71DEBD0F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6C8316E-EB25-9536-2AE0-10D2DA205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0909717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F121861-F9FE-AFE9-7A71-DA96FB010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05AE4EB-E6A3-B195-E124-D47DEF629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AA61C39-AA61-0983-2E8F-5091AC97A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79498572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6D454C-C556-63B5-1AEF-593D55121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ACE8B4-5B1A-0829-ABEE-874463E40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25D5E90-6F51-AA0E-D798-44D5319078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0F4B7E-76F2-C9EC-0815-B9FC641A4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367AFEA-6DBF-C1D1-1D4C-84052E096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42CAE9F-7937-8128-0481-47271BC71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9059952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5F7973-D68D-A8C2-2FEB-7667CCFD9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B20DF5-3C4A-0B99-8A27-2B7F552F59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3C1855C-1695-463F-9495-231EF8E359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0CDE641-7089-C934-E999-0426B30B9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DC62C82-2753-50A0-D571-6B27A5409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B5E09EF-D78E-4A83-400A-59FFBEC1C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45996654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840FCAC-F16A-7609-818D-372F8AD60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68FF84-C086-A7F6-826F-7B139E16B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FD9EDA-BA19-5FB9-47AA-E32D9E0FD7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2AD257-BCF5-44E8-94EB-F5501DFCF3ED}" type="datetimeFigureOut">
              <a:rPr lang="es-AR" smtClean="0"/>
              <a:t>29/11/2024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218E57-4812-D7AB-4858-46C7486AE4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3E0186-FD75-6AF8-4C5E-DD6C693B9B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47938D-EF1D-4468-AB44-EABF663B7B1F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81115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13EFC812-115D-FAF4-312E-555A00E7B9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AR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979BE00-EE5A-3057-617E-5C8D591E6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11" y="1216209"/>
            <a:ext cx="4425582" cy="4425582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BF3569E9-8C4A-BD16-4C59-32B1BDD74147}"/>
              </a:ext>
            </a:extLst>
          </p:cNvPr>
          <p:cNvSpPr txBox="1"/>
          <p:nvPr/>
        </p:nvSpPr>
        <p:spPr>
          <a:xfrm>
            <a:off x="4886793" y="2798058"/>
            <a:ext cx="668561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800" b="1" i="1" u="sng" dirty="0">
                <a:solidFill>
                  <a:srgbClr val="95E4BE"/>
                </a:solidFill>
                <a:effectLst/>
              </a:rPr>
              <a:t>INNOVACIÓN EN DIAGNÓSTICO DE MOTORES</a:t>
            </a:r>
            <a:endParaRPr lang="es-AR" sz="3800" u="sng" dirty="0"/>
          </a:p>
        </p:txBody>
      </p:sp>
    </p:spTree>
    <p:extLst>
      <p:ext uri="{BB962C8B-B14F-4D97-AF65-F5344CB8AC3E}">
        <p14:creationId xmlns:p14="http://schemas.microsoft.com/office/powerpoint/2010/main" val="2623260932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32E62931-8EB4-42BB-BAAB-D8757BE66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867775-0638-4170-5321-CEDE31C6D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825" y="584616"/>
            <a:ext cx="4984813" cy="1270414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 u="sng" dirty="0">
                <a:solidFill>
                  <a:srgbClr val="95E4BE"/>
                </a:solidFill>
              </a:rPr>
              <a:t>DISEÑO COMPACTO Y RESISTENTE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0B677A-A7AB-BC7C-1409-3F70F508CC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31112" y="2439645"/>
            <a:ext cx="3932237" cy="381158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200" b="1" dirty="0">
                <a:solidFill>
                  <a:srgbClr val="95E4BE"/>
                </a:solidFill>
              </a:rPr>
              <a:t>Paredes internas de madera reforzada, bordes de aluminio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200" b="1" dirty="0">
                <a:solidFill>
                  <a:srgbClr val="95E4BE"/>
                </a:solidFill>
              </a:rPr>
              <a:t>Protección contra impacto y desgaste</a:t>
            </a:r>
          </a:p>
          <a:p>
            <a:endParaRPr lang="es-AR" sz="2000" b="1" dirty="0">
              <a:solidFill>
                <a:srgbClr val="95E4BE"/>
              </a:solidFill>
            </a:endParaRPr>
          </a:p>
          <a:p>
            <a:r>
              <a:rPr lang="es-AR" sz="2200" b="1" u="sng" dirty="0">
                <a:solidFill>
                  <a:srgbClr val="95E4BE"/>
                </a:solidFill>
              </a:rPr>
              <a:t>ORGANIZACIÓN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200" b="1" dirty="0">
                <a:solidFill>
                  <a:srgbClr val="95E4BE"/>
                </a:solidFill>
              </a:rPr>
              <a:t>Monitor en la tapa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200" b="1" dirty="0">
                <a:solidFill>
                  <a:srgbClr val="95E4BE"/>
                </a:solidFill>
              </a:rPr>
              <a:t>Espacio para sensores y batería</a:t>
            </a:r>
          </a:p>
          <a:p>
            <a:endParaRPr lang="es-AR" sz="1800" b="1" dirty="0">
              <a:solidFill>
                <a:srgbClr val="95E4BE"/>
              </a:solidFill>
            </a:endParaRPr>
          </a:p>
        </p:txBody>
      </p:sp>
      <p:pic>
        <p:nvPicPr>
          <p:cNvPr id="7" name="Marcador de posición de imagen 5">
            <a:extLst>
              <a:ext uri="{FF2B5EF4-FFF2-40B4-BE49-F238E27FC236}">
                <a16:creationId xmlns:a16="http://schemas.microsoft.com/office/drawing/2014/main" id="{000B7979-1CA7-6D28-0CE2-2A68622C9C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" b="31"/>
          <a:stretch/>
        </p:blipFill>
        <p:spPr>
          <a:xfrm>
            <a:off x="36513" y="10"/>
            <a:ext cx="600551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055422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001D6193-2102-C21D-8AAD-FD49A9E10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8058" y="1475070"/>
            <a:ext cx="4480052" cy="4480052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5388334-E895-E801-AFC7-AF527CD7EB09}"/>
              </a:ext>
            </a:extLst>
          </p:cNvPr>
          <p:cNvSpPr txBox="1"/>
          <p:nvPr/>
        </p:nvSpPr>
        <p:spPr>
          <a:xfrm>
            <a:off x="2579203" y="797962"/>
            <a:ext cx="703359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AR" sz="3800" b="1" i="1" dirty="0">
                <a:solidFill>
                  <a:srgbClr val="95E4BE"/>
                </a:solidFill>
              </a:rPr>
              <a:t>¡¡GRACIAS POR SU ATENCIÓN!!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18A0D80-F3BD-316E-3A31-74A2648F3256}"/>
              </a:ext>
            </a:extLst>
          </p:cNvPr>
          <p:cNvSpPr txBox="1"/>
          <p:nvPr/>
        </p:nvSpPr>
        <p:spPr>
          <a:xfrm>
            <a:off x="1409076" y="2283935"/>
            <a:ext cx="529152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b="1" dirty="0">
                <a:solidFill>
                  <a:srgbClr val="95E4BE"/>
                </a:solidFill>
              </a:rPr>
              <a:t>CONTACTOS:</a:t>
            </a:r>
          </a:p>
          <a:p>
            <a:endParaRPr lang="es-AR" b="1" dirty="0">
              <a:solidFill>
                <a:srgbClr val="95E4BE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b="1" dirty="0">
                <a:solidFill>
                  <a:srgbClr val="95E4BE"/>
                </a:solidFill>
              </a:rPr>
              <a:t>INSTAGRAM:     </a:t>
            </a:r>
          </a:p>
          <a:p>
            <a:r>
              <a:rPr lang="es-AR" sz="2400" b="1" dirty="0">
                <a:solidFill>
                  <a:srgbClr val="95E4BE"/>
                </a:solidFill>
              </a:rPr>
              <a:t>     </a:t>
            </a:r>
            <a:r>
              <a:rPr lang="es-AR" sz="2400" b="1" dirty="0">
                <a:solidFill>
                  <a:schemeClr val="bg1"/>
                </a:solidFill>
              </a:rPr>
              <a:t>REV.CONTROL </a:t>
            </a:r>
          </a:p>
          <a:p>
            <a:endParaRPr lang="es-AR" sz="24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b="1" dirty="0">
                <a:solidFill>
                  <a:srgbClr val="95E4BE"/>
                </a:solidFill>
              </a:rPr>
              <a:t>GITHUB: </a:t>
            </a:r>
            <a:r>
              <a:rPr lang="es-AR" sz="2400" b="1" dirty="0">
                <a:solidFill>
                  <a:schemeClr val="bg1"/>
                </a:solidFill>
              </a:rPr>
              <a:t>github.com/impatrq/revcontrol</a:t>
            </a:r>
          </a:p>
          <a:p>
            <a:endParaRPr lang="es-AR" sz="24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400" b="1" dirty="0">
                <a:solidFill>
                  <a:srgbClr val="95E4BE"/>
                </a:solidFill>
              </a:rPr>
              <a:t>GMAIL: </a:t>
            </a:r>
            <a:r>
              <a:rPr lang="es-AR" sz="2400" b="1" dirty="0">
                <a:solidFill>
                  <a:schemeClr val="bg1"/>
                </a:solidFill>
              </a:rPr>
              <a:t>revcontrol33@gmail.com</a:t>
            </a:r>
          </a:p>
        </p:txBody>
      </p:sp>
    </p:spTree>
    <p:extLst>
      <p:ext uri="{BB962C8B-B14F-4D97-AF65-F5344CB8AC3E}">
        <p14:creationId xmlns:p14="http://schemas.microsoft.com/office/powerpoint/2010/main" val="30309602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ACDB8888-D793-6B71-4E87-030106E8BD2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33" r="9089" b="11544"/>
          <a:stretch/>
        </p:blipFill>
        <p:spPr>
          <a:xfrm>
            <a:off x="3731490" y="10"/>
            <a:ext cx="8460509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C291E0-6D94-8BDF-BCB8-2732A51A1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i="0" u="sng" dirty="0">
                <a:solidFill>
                  <a:srgbClr val="95E4BE"/>
                </a:solidFill>
                <a:effectLst/>
              </a:rPr>
              <a:t>BANCO DE PRUEBA PORTATÍL PARA MOTORES ALTERNATIVOS </a:t>
            </a:r>
            <a:endParaRPr lang="en-US" sz="4400" u="sng" dirty="0">
              <a:solidFill>
                <a:srgbClr val="95E4BE"/>
              </a:solidFill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0BC4620-555F-3F12-7095-BE315ED3B5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b="1" i="0" dirty="0">
                <a:solidFill>
                  <a:srgbClr val="95E4BE"/>
                </a:solidFill>
                <a:effectLst/>
              </a:rPr>
              <a:t>TECNOLOGIA ACCESIBLE Y FUNCIONAL ADAPTADA A LAS NECESIDADES REALES.</a:t>
            </a:r>
            <a:endParaRPr lang="en-US" sz="2000" dirty="0">
              <a:solidFill>
                <a:srgbClr val="95E4BE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651925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6AF017A-4901-9D0F-5556-7619AC8F824A}"/>
              </a:ext>
            </a:extLst>
          </p:cNvPr>
          <p:cNvSpPr txBox="1"/>
          <p:nvPr/>
        </p:nvSpPr>
        <p:spPr>
          <a:xfrm>
            <a:off x="3792677" y="1079291"/>
            <a:ext cx="460664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800" b="1">
                <a:solidFill>
                  <a:srgbClr val="95E4BE"/>
                </a:solidFill>
              </a:rPr>
              <a:t>AGRADECIMIENTOS</a:t>
            </a:r>
            <a:endParaRPr lang="es-AR" sz="3800" b="1" dirty="0">
              <a:solidFill>
                <a:srgbClr val="95E4BE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8FFAA5F-5137-67B3-1DBE-6A1E4694C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802" y="2771597"/>
            <a:ext cx="3427750" cy="131480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132D9CD-A7FD-2E5F-0730-69B4A1FC1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950" y="2201208"/>
            <a:ext cx="4956746" cy="245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6986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5" name="Rectangle 3078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6" name="Rectangle 3080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0BF6866-EAF8-8CE4-DF73-83058CAB3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097" y="957793"/>
            <a:ext cx="5915453" cy="13830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u="sng" dirty="0">
                <a:solidFill>
                  <a:srgbClr val="95E4BE"/>
                </a:solidFill>
              </a:rPr>
              <a:t>¿A QUIEN ESTA DIRIGIDO?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953CC0E-2D4B-AC15-8B68-21AB0E60FB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71647" y="1060304"/>
            <a:ext cx="4555782" cy="54450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95E4BE"/>
                </a:solidFill>
              </a:rPr>
              <a:t>TÉCNICOS MECÁNICOS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95E4BE"/>
                </a:solidFill>
              </a:rPr>
              <a:t>TALLERES DE POCO ESPACIO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95E4BE"/>
                </a:solidFill>
              </a:rPr>
              <a:t>INSTITUCIONES DE FORMACIÓN TÉCNICA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95E4BE"/>
                </a:solidFill>
              </a:rPr>
              <a:t>TALLERES AERONAUTICOS DE REPARACIÓN (TAR)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95E4BE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95E4BE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95E4BE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D147CE9-3ECB-9091-F76E-2B05C642D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" r="30"/>
          <a:stretch/>
        </p:blipFill>
        <p:spPr bwMode="auto">
          <a:xfrm>
            <a:off x="64900" y="3298679"/>
            <a:ext cx="6225308" cy="3466957"/>
          </a:xfrm>
          <a:prstGeom prst="round1Rect">
            <a:avLst>
              <a:gd name="adj" fmla="val 50000"/>
            </a:avLst>
          </a:prstGeom>
          <a:noFill/>
          <a:ln w="762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12050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9" name="Marcador de posición de imagen 48">
            <a:extLst>
              <a:ext uri="{FF2B5EF4-FFF2-40B4-BE49-F238E27FC236}">
                <a16:creationId xmlns:a16="http://schemas.microsoft.com/office/drawing/2014/main" id="{605E4BDD-F540-F6E4-837B-B872C179F0C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8427"/>
          <a:stretch/>
        </p:blipFill>
        <p:spPr>
          <a:xfrm>
            <a:off x="544559" y="628946"/>
            <a:ext cx="9957592" cy="5600108"/>
          </a:xfrm>
          <a:prstGeom prst="rect">
            <a:avLst/>
          </a:prstGeom>
          <a:ln w="107950">
            <a:solidFill>
              <a:schemeClr val="tx1"/>
            </a:solidFill>
          </a:ln>
          <a:scene3d>
            <a:camera prst="perspectiveLeft"/>
            <a:lightRig rig="threePt" dir="t"/>
          </a:scene3d>
        </p:spPr>
      </p:pic>
      <p:sp>
        <p:nvSpPr>
          <p:cNvPr id="5" name="AutoShape 2">
            <a:extLst>
              <a:ext uri="{FF2B5EF4-FFF2-40B4-BE49-F238E27FC236}">
                <a16:creationId xmlns:a16="http://schemas.microsoft.com/office/drawing/2014/main" id="{B1FA654C-C24E-FA51-5160-35BB4AE847F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9539258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Marcador de posición de imagen 5">
            <a:extLst>
              <a:ext uri="{FF2B5EF4-FFF2-40B4-BE49-F238E27FC236}">
                <a16:creationId xmlns:a16="http://schemas.microsoft.com/office/drawing/2014/main" id="{A5CB566F-6F86-BB97-61BE-A71243BBA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" b="12"/>
          <a:stretch/>
        </p:blipFill>
        <p:spPr>
          <a:xfrm>
            <a:off x="3729228" y="9144"/>
            <a:ext cx="8462772" cy="684885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7A0D84-10D1-D0D2-9CE3-4F17DF665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859158"/>
            <a:ext cx="5864814" cy="145160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AR" sz="3800" b="1" i="0" u="sng" dirty="0">
                <a:solidFill>
                  <a:srgbClr val="95E4BE"/>
                </a:solidFill>
                <a:effectLst/>
              </a:rPr>
              <a:t>PROBLEMAS DE LOS BANCOS TRADICIONALES</a:t>
            </a:r>
            <a:endParaRPr lang="en-US" sz="3800" u="sng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1B92F0E-AE0F-3FE1-F7C8-E8BB6A123E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1094" y="2718054"/>
            <a:ext cx="4590650" cy="235117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AR" sz="2400" b="1" i="0" dirty="0">
                <a:solidFill>
                  <a:srgbClr val="95E4BE"/>
                </a:solidFill>
                <a:effectLst/>
              </a:rPr>
              <a:t>COSTOSOS</a:t>
            </a:r>
            <a:endParaRPr lang="es-A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s-AR" sz="2400" b="1" i="0" dirty="0">
                <a:solidFill>
                  <a:srgbClr val="95E4BE"/>
                </a:solidFill>
                <a:effectLst/>
              </a:rPr>
              <a:t>GRANDES Y POCOS PRÁCTICOS</a:t>
            </a:r>
            <a:endParaRPr lang="es-A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s-AR" sz="2400" b="1" i="0" dirty="0">
                <a:solidFill>
                  <a:srgbClr val="95E4BE"/>
                </a:solidFill>
                <a:effectLst/>
              </a:rPr>
              <a:t>REQUIEREN INFRAESTRUCTURA COMPLEJA</a:t>
            </a:r>
            <a:endParaRPr lang="es-AR" sz="2400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868700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B91F16B-5C6A-B7D2-73E4-1EEEFC391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354" y="620843"/>
            <a:ext cx="7175292" cy="717529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4DC2A249-16AE-41E5-3591-0E89382CABE1}"/>
              </a:ext>
            </a:extLst>
          </p:cNvPr>
          <p:cNvSpPr txBox="1"/>
          <p:nvPr/>
        </p:nvSpPr>
        <p:spPr>
          <a:xfrm>
            <a:off x="4075382" y="899409"/>
            <a:ext cx="40412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4400" b="1" dirty="0">
                <a:solidFill>
                  <a:srgbClr val="95E4BE"/>
                </a:solidFill>
              </a:rPr>
              <a:t>ROTAX 912 ULS</a:t>
            </a:r>
          </a:p>
        </p:txBody>
      </p:sp>
    </p:spTree>
    <p:extLst>
      <p:ext uri="{BB962C8B-B14F-4D97-AF65-F5344CB8AC3E}">
        <p14:creationId xmlns:p14="http://schemas.microsoft.com/office/powerpoint/2010/main" val="4200462438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76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5" name="Rectangle 78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9F3D93-49AD-2559-86F3-CCDA30CBF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8408"/>
            <a:ext cx="3721608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u="sng" dirty="0">
                <a:solidFill>
                  <a:srgbClr val="95E4BE"/>
                </a:solidFill>
              </a:rPr>
              <a:t>FUNCIONALIDADES CLAVES</a:t>
            </a:r>
          </a:p>
        </p:txBody>
      </p:sp>
      <p:sp>
        <p:nvSpPr>
          <p:cNvPr id="86" name="Rectangle 80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FB4EBE5-44F4-359E-0CF9-371E48007A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7456" y="2245967"/>
            <a:ext cx="3721608" cy="3761248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r>
              <a:rPr lang="en-US" sz="2400" b="1" u="sng" dirty="0">
                <a:solidFill>
                  <a:srgbClr val="95E4BE"/>
                </a:solidFill>
              </a:rPr>
              <a:t>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200" b="1" dirty="0">
                <a:solidFill>
                  <a:srgbClr val="95E4BE"/>
                </a:solidFill>
              </a:rPr>
              <a:t>Visualización de parámetros clave: RPM, temperatura, presión.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95E4BE"/>
                </a:solidFill>
              </a:rPr>
              <a:t>Sistema de alarmas para operación Segura.</a:t>
            </a:r>
            <a:endParaRPr lang="es-AR" sz="2200" b="1" dirty="0">
              <a:solidFill>
                <a:srgbClr val="95E4BE"/>
              </a:solidFill>
            </a:endParaRPr>
          </a:p>
          <a:p>
            <a:r>
              <a:rPr lang="es-AR" sz="2400" b="1" u="sng" dirty="0">
                <a:solidFill>
                  <a:srgbClr val="95E4BE"/>
                </a:solidFill>
              </a:rPr>
              <a:t>HARDWARE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95E4BE"/>
                </a:solidFill>
              </a:rPr>
              <a:t>Monitor Kinseal programable.</a:t>
            </a:r>
            <a:endParaRPr lang="es-AR" sz="2200" b="1" dirty="0">
              <a:solidFill>
                <a:srgbClr val="95E4BE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95E4BE"/>
                </a:solidFill>
              </a:rPr>
              <a:t>Diseño visual intuitivo.</a:t>
            </a:r>
          </a:p>
          <a:p>
            <a:r>
              <a:rPr lang="en-US" sz="2400" b="1" u="sng" dirty="0">
                <a:solidFill>
                  <a:srgbClr val="95E4BE"/>
                </a:solidFill>
              </a:rPr>
              <a:t>SENSORES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2200" b="1" dirty="0">
                <a:solidFill>
                  <a:srgbClr val="95E4BE"/>
                </a:solidFill>
              </a:rPr>
              <a:t>Integración de termocuplas tipo J	.</a:t>
            </a:r>
            <a:endParaRPr lang="en-US" sz="2200" b="1" dirty="0">
              <a:solidFill>
                <a:srgbClr val="95E4BE"/>
              </a:solidFill>
            </a:endParaRPr>
          </a:p>
          <a:p>
            <a:endParaRPr lang="en-US" sz="1700" b="1" dirty="0">
              <a:solidFill>
                <a:srgbClr val="95E4BE"/>
              </a:solidFill>
            </a:endParaRPr>
          </a:p>
          <a:p>
            <a:endParaRPr lang="en-US" sz="17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2F5A02A-61A2-4412-BC10-80B791CDDF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126" r="5905" b="-2"/>
          <a:stretch/>
        </p:blipFill>
        <p:spPr>
          <a:xfrm>
            <a:off x="5233267" y="823820"/>
            <a:ext cx="3248351" cy="2307925"/>
          </a:xfrm>
          <a:prstGeom prst="rect">
            <a:avLst/>
          </a:prstGeom>
        </p:spPr>
      </p:pic>
      <p:pic>
        <p:nvPicPr>
          <p:cNvPr id="5" name="Marcador de posición de imagen 4">
            <a:extLst>
              <a:ext uri="{FF2B5EF4-FFF2-40B4-BE49-F238E27FC236}">
                <a16:creationId xmlns:a16="http://schemas.microsoft.com/office/drawing/2014/main" id="{6E55BD8C-B39C-D310-A70F-23EE28FADA0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/>
          <a:srcRect r="11970" b="1"/>
          <a:stretch/>
        </p:blipFill>
        <p:spPr>
          <a:xfrm>
            <a:off x="8589914" y="829268"/>
            <a:ext cx="3248352" cy="229703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75ACD09-B838-52A3-3FF0-C1CA771312D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8774" b="-2"/>
          <a:stretch/>
        </p:blipFill>
        <p:spPr>
          <a:xfrm>
            <a:off x="5233268" y="3660629"/>
            <a:ext cx="3248352" cy="224333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98BB3D5-4BDD-0DA4-2210-17E69E409BC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4995" r="4610" b="-4"/>
          <a:stretch/>
        </p:blipFill>
        <p:spPr>
          <a:xfrm>
            <a:off x="8589914" y="3671292"/>
            <a:ext cx="3248352" cy="221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825303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4C81BF-ACD8-214A-7832-6B8289DAC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5116529"/>
            <a:ext cx="10592174" cy="100065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800" b="1" dirty="0">
                <a:solidFill>
                  <a:srgbClr val="95E4BE"/>
                </a:solidFill>
              </a:rPr>
              <a:t>ALERTAS VISUALES Y SONORAS PARA EL USUARIO</a:t>
            </a:r>
          </a:p>
        </p:txBody>
      </p:sp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6E3BF1A5-71A1-0EF4-BAE3-5BA12C84970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833"/>
          <a:stretch/>
        </p:blipFill>
        <p:spPr>
          <a:xfrm>
            <a:off x="-1" y="10"/>
            <a:ext cx="12192001" cy="4201449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AutoShape 2">
            <a:extLst>
              <a:ext uri="{FF2B5EF4-FFF2-40B4-BE49-F238E27FC236}">
                <a16:creationId xmlns:a16="http://schemas.microsoft.com/office/drawing/2014/main" id="{939F3A50-08BE-EDE4-502B-D0A06A15693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4708593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165</Words>
  <Application>Microsoft Office PowerPoint</Application>
  <PresentationFormat>Panorámica</PresentationFormat>
  <Paragraphs>41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Tema de Office</vt:lpstr>
      <vt:lpstr>Presentación de PowerPoint</vt:lpstr>
      <vt:lpstr>BANCO DE PRUEBA PORTATÍL PARA MOTORES ALTERNATIVOS </vt:lpstr>
      <vt:lpstr>Presentación de PowerPoint</vt:lpstr>
      <vt:lpstr>¿A QUIEN ESTA DIRIGIDO?</vt:lpstr>
      <vt:lpstr>Presentación de PowerPoint</vt:lpstr>
      <vt:lpstr>PROBLEMAS DE LOS BANCOS TRADICIONALES</vt:lpstr>
      <vt:lpstr>Presentación de PowerPoint</vt:lpstr>
      <vt:lpstr>FUNCIONALIDADES CLAVES</vt:lpstr>
      <vt:lpstr>ALERTAS VISUALES Y SONORAS PARA EL USUARIO</vt:lpstr>
      <vt:lpstr>DISEÑO COMPACTO Y RESISTENTE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Diego Flores</dc:creator>
  <cp:lastModifiedBy>Diego Flores</cp:lastModifiedBy>
  <cp:revision>17</cp:revision>
  <dcterms:created xsi:type="dcterms:W3CDTF">2024-11-28T19:01:34Z</dcterms:created>
  <dcterms:modified xsi:type="dcterms:W3CDTF">2024-11-29T14:14:27Z</dcterms:modified>
</cp:coreProperties>
</file>

<file path=docProps/thumbnail.jpeg>
</file>